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964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19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92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225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220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478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0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53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61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388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863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7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ídeo 3" descr="Stock Market Bar Graph">
            <a:extLst>
              <a:ext uri="{FF2B5EF4-FFF2-40B4-BE49-F238E27FC236}">
                <a16:creationId xmlns:a16="http://schemas.microsoft.com/office/drawing/2014/main" id="{643CEF6A-165D-02F5-A975-3CD740502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48" y="2359572"/>
            <a:ext cx="12188952" cy="4498428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93E575-410B-D270-D660-59C02167E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3497179"/>
            <a:ext cx="8064656" cy="2501516"/>
          </a:xfrm>
        </p:spPr>
        <p:txBody>
          <a:bodyPr anchor="t">
            <a:normAutofit/>
          </a:bodyPr>
          <a:lstStyle/>
          <a:p>
            <a:r>
              <a:rPr lang="pt-BR" sz="6600" b="1" dirty="0" err="1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pt-BR" sz="66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6600" b="1" dirty="0" err="1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Finances</a:t>
            </a:r>
            <a:endParaRPr lang="pt-BR" sz="6600" b="1" dirty="0">
              <a:ln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7E5F2E6-2576-4F13-BE41-9E440CAD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78904" y="5460124"/>
            <a:ext cx="3113094" cy="139787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FAAC1B-D3E5-4871-9701-F77A05E0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403267" y="5956971"/>
            <a:ext cx="642595" cy="581941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2CD365C-0089-439E-9AD5-536DC99A3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BF51C1E-571F-4DCE-AF51-5BBED829F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0475DE-7CE7-465A-9C96-4078C6FD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9BCFFF62-2802-4BC2-9CBF-D0104F350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00028CBB-3027-4767-ACFC-A08350C47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B9CD950F-D318-4159-AE60-6A9995AD0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6D658B-F7D8-4966-A34A-28F668D0C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29A60AEE-F20A-45C7-AA25-47BDD9BD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6922" y="3611853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81B33A79-A81E-4904-8E1D-0D72DD3D6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B5C0FF1C-50AF-4814-A13A-38930C452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F23172AA-87FB-4903-A7D7-F0E923269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2CC8A4E-07B7-4711-B6E6-F049ABEC6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8438A0E7-3F95-4F50-BA90-C25BAB25D9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0119B859-823D-4FD1-A608-8FDA4BBB6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72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665CD-8012-3CDC-1551-B7CA4FD7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55" y="3991810"/>
            <a:ext cx="5512288" cy="575948"/>
          </a:xfrm>
        </p:spPr>
        <p:txBody>
          <a:bodyPr anchor="t">
            <a:normAutofit fontScale="90000"/>
          </a:bodyPr>
          <a:lstStyle/>
          <a:p>
            <a:r>
              <a:rPr lang="pt-BR" dirty="0"/>
              <a:t>Problema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E9E8303-1020-E73A-0413-8303199FD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t="8996" r="-153" b="34827"/>
          <a:stretch/>
        </p:blipFill>
        <p:spPr>
          <a:xfrm>
            <a:off x="494455" y="200602"/>
            <a:ext cx="11237704" cy="3787820"/>
          </a:xfrm>
          <a:prstGeom prst="rect">
            <a:avLst/>
          </a:prstGeom>
        </p:spPr>
      </p:pic>
      <p:grpSp>
        <p:nvGrpSpPr>
          <p:cNvPr id="12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2786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5F9D26-A7D5-65B0-CDF9-57C08BA1E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67" y="4665139"/>
            <a:ext cx="5198232" cy="1627367"/>
          </a:xfrm>
        </p:spPr>
        <p:txBody>
          <a:bodyPr>
            <a:normAutofit/>
          </a:bodyPr>
          <a:lstStyle/>
          <a:p>
            <a:pPr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Calibri" panose="020F0502020204030204" pitchFamily="34" charset="0"/>
              </a:rPr>
              <a:t>Gestão financeira - Um aplicativo de gerenciamento financeiro pode ajudar a gerenciar as finanças com mais eficiência. Ele pode permitir que despesas e receitas sejam registradas e categorizadas automaticamente. Isso pode ajudá-lo a identificar áreas onde você pode economizar dinheiro ou investir de forma mais inteligente. </a:t>
            </a:r>
          </a:p>
          <a:p>
            <a:pPr>
              <a:lnSpc>
                <a:spcPct val="100000"/>
              </a:lnSpc>
            </a:pPr>
            <a:endParaRPr lang="pt-BR" sz="1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B33DD5-2D9E-CB95-E224-112032AFFA9B}"/>
              </a:ext>
            </a:extLst>
          </p:cNvPr>
          <p:cNvSpPr txBox="1"/>
          <p:nvPr/>
        </p:nvSpPr>
        <p:spPr>
          <a:xfrm>
            <a:off x="494455" y="4769759"/>
            <a:ext cx="5198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600" b="0" i="0" dirty="0">
                <a:effectLst/>
                <a:latin typeface="Calibri" panose="020F0502020204030204" pitchFamily="34" charset="0"/>
              </a:rPr>
              <a:t>Planejamento - Além disso o planejamento financeiro pode ajudá-lo a planejar suas finanças a longo prazo, definindo metas financeiras e criando orçamentos realistas. Isso pode ajudar a atingir metas financeiras com mais eficiência. </a:t>
            </a:r>
          </a:p>
        </p:txBody>
      </p:sp>
    </p:spTree>
    <p:extLst>
      <p:ext uri="{BB962C8B-B14F-4D97-AF65-F5344CB8AC3E}">
        <p14:creationId xmlns:p14="http://schemas.microsoft.com/office/powerpoint/2010/main" val="123533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2836D2-BFAF-C507-2EFB-B2438618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</p:spPr>
        <p:txBody>
          <a:bodyPr>
            <a:normAutofit/>
          </a:bodyPr>
          <a:lstStyle/>
          <a:p>
            <a:r>
              <a:rPr lang="pt-BR" dirty="0"/>
              <a:t>Público Alvo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2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257697-47E3-0714-F9A6-3C8750664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5566263" cy="3274503"/>
          </a:xfrm>
        </p:spPr>
        <p:txBody>
          <a:bodyPr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Calibri" panose="020F0502020204030204" pitchFamily="34" charset="0"/>
              </a:rPr>
              <a:t>Pessoas que não fazem controle financeiro </a:t>
            </a:r>
            <a:endParaRPr lang="pt-BR" b="0" i="0">
              <a:effectLst/>
              <a:latin typeface="Calibri" panose="020F050202020403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Calibri" panose="020F0502020204030204" pitchFamily="34" charset="0"/>
              </a:rPr>
              <a:t>Pessoas que possuem smartphone ou computador </a:t>
            </a:r>
            <a:endParaRPr lang="pt-BR" b="0" i="0">
              <a:effectLst/>
              <a:latin typeface="Calibri" panose="020F050202020403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Calibri" panose="020F0502020204030204" pitchFamily="34" charset="0"/>
              </a:rPr>
              <a:t>Pessoas que desejam desburocratização </a:t>
            </a:r>
            <a:endParaRPr lang="pt-BR" b="0" i="0">
              <a:effectLst/>
              <a:latin typeface="Calibri" panose="020F050202020403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Calibri" panose="020F0502020204030204" pitchFamily="34" charset="0"/>
              </a:rPr>
              <a:t>Pessoas que desejam mais recursos para controle financeiro </a:t>
            </a:r>
            <a:endParaRPr lang="pt-BR" b="0" i="0">
              <a:effectLst/>
              <a:latin typeface="Calibri" panose="020F050202020403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Calibri" panose="020F0502020204030204" pitchFamily="34" charset="0"/>
              </a:rPr>
              <a:t>Pessoas baixo grau de conhecimento </a:t>
            </a:r>
            <a:endParaRPr lang="pt-BR" b="0" i="0">
              <a:effectLst/>
              <a:latin typeface="Calibri" panose="020F0502020204030204" pitchFamily="34" charset="0"/>
            </a:endParaRPr>
          </a:p>
          <a:p>
            <a:endParaRPr lang="pt-BR"/>
          </a:p>
        </p:txBody>
      </p:sp>
      <p:pic>
        <p:nvPicPr>
          <p:cNvPr id="7" name="Imagem 6" descr="Grupo de pessoas andando na rua&#10;&#10;Descrição gerada automaticamente">
            <a:extLst>
              <a:ext uri="{FF2B5EF4-FFF2-40B4-BE49-F238E27FC236}">
                <a16:creationId xmlns:a16="http://schemas.microsoft.com/office/drawing/2014/main" id="{C8BAB5D4-EC38-9A47-A698-A20B987BC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3" r="22234" b="-1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53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1959999-AB2A-5CEE-E9A2-58F52A430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-4" b="1410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1BD355-10B3-AE40-BC5C-12CA2658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" y="1122363"/>
            <a:ext cx="7630931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Requisitos</a:t>
            </a:r>
          </a:p>
        </p:txBody>
      </p:sp>
      <p:grpSp>
        <p:nvGrpSpPr>
          <p:cNvPr id="107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8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0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21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811488C-8988-6D61-9CBF-CC8E0C923066}"/>
              </a:ext>
            </a:extLst>
          </p:cNvPr>
          <p:cNvSpPr txBox="1"/>
          <p:nvPr/>
        </p:nvSpPr>
        <p:spPr>
          <a:xfrm>
            <a:off x="194961" y="3544621"/>
            <a:ext cx="4767930" cy="274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Qualquer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pessoa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com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acesso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à internet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seja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um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computador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dispositivo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móvel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4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8BF6AD-1F9E-F6A6-4C56-83E69190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5" y="787068"/>
            <a:ext cx="4213359" cy="1890665"/>
          </a:xfrm>
        </p:spPr>
        <p:txBody>
          <a:bodyPr anchor="b">
            <a:normAutofit/>
          </a:bodyPr>
          <a:lstStyle/>
          <a:p>
            <a:r>
              <a:rPr lang="pt-BR" dirty="0"/>
              <a:t>Solução</a:t>
            </a:r>
          </a:p>
        </p:txBody>
      </p:sp>
      <p:pic>
        <p:nvPicPr>
          <p:cNvPr id="5" name="Imagem 4" descr="Celular em cima da mesa&#10;&#10;Descrição gerada automaticamente">
            <a:extLst>
              <a:ext uri="{FF2B5EF4-FFF2-40B4-BE49-F238E27FC236}">
                <a16:creationId xmlns:a16="http://schemas.microsoft.com/office/drawing/2014/main" id="{A47DB87D-F484-802C-52F7-B27075F2C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1" r="3835"/>
          <a:stretch/>
        </p:blipFill>
        <p:spPr>
          <a:xfrm>
            <a:off x="774198" y="555614"/>
            <a:ext cx="4708794" cy="5705279"/>
          </a:xfrm>
          <a:prstGeom prst="rect">
            <a:avLst/>
          </a:prstGeom>
        </p:spPr>
      </p:pic>
      <p:grpSp>
        <p:nvGrpSpPr>
          <p:cNvPr id="97" name="Graphic 78">
            <a:extLst>
              <a:ext uri="{FF2B5EF4-FFF2-40B4-BE49-F238E27FC236}">
                <a16:creationId xmlns:a16="http://schemas.microsoft.com/office/drawing/2014/main" id="{5E46079A-4648-465E-9D1A-479174C9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71728" y="3092185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8" name="Graphic 78">
              <a:extLst>
                <a:ext uri="{FF2B5EF4-FFF2-40B4-BE49-F238E27FC236}">
                  <a16:creationId xmlns:a16="http://schemas.microsoft.com/office/drawing/2014/main" id="{A3BA42E0-6D8E-44BF-AC6B-5FB25C200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aphic 78">
              <a:extLst>
                <a:ext uri="{FF2B5EF4-FFF2-40B4-BE49-F238E27FC236}">
                  <a16:creationId xmlns:a16="http://schemas.microsoft.com/office/drawing/2014/main" id="{91EF6403-FD18-4EC0-840F-8F70F3494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92B6AD13-0D11-4C0C-A362-E048C9732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aphic 78">
                <a:extLst>
                  <a:ext uri="{FF2B5EF4-FFF2-40B4-BE49-F238E27FC236}">
                    <a16:creationId xmlns:a16="http://schemas.microsoft.com/office/drawing/2014/main" id="{61DDD1A9-F0A4-4900-9DEF-F6B383361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Graphic 78">
                <a:extLst>
                  <a:ext uri="{FF2B5EF4-FFF2-40B4-BE49-F238E27FC236}">
                    <a16:creationId xmlns:a16="http://schemas.microsoft.com/office/drawing/2014/main" id="{F26977AE-F962-40FD-945B-D1E106951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Graphic 78">
                <a:extLst>
                  <a:ext uri="{FF2B5EF4-FFF2-40B4-BE49-F238E27FC236}">
                    <a16:creationId xmlns:a16="http://schemas.microsoft.com/office/drawing/2014/main" id="{6078955A-1871-4463-B23D-8AD33984C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2F1D297-74F5-4948-9655-BC87A30A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637359"/>
            <a:ext cx="5486401" cy="1220641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56DB040-BB4B-446D-9172-7253A566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782" y="5182141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8AE7480-26E8-4D60-9ABF-DF801570B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644645D-B360-4E3D-A96A-6D9CE4F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99C8E1E-3260-4E6A-83CA-93346831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1" name="Graphic 12">
              <a:extLst>
                <a:ext uri="{FF2B5EF4-FFF2-40B4-BE49-F238E27FC236}">
                  <a16:creationId xmlns:a16="http://schemas.microsoft.com/office/drawing/2014/main" id="{3A551C21-5423-4320-86B3-CA6956E70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Graphic 15">
              <a:extLst>
                <a:ext uri="{FF2B5EF4-FFF2-40B4-BE49-F238E27FC236}">
                  <a16:creationId xmlns:a16="http://schemas.microsoft.com/office/drawing/2014/main" id="{6D1A9E3F-8323-45A6-B267-8EA6B1A00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Graphic 15">
              <a:extLst>
                <a:ext uri="{FF2B5EF4-FFF2-40B4-BE49-F238E27FC236}">
                  <a16:creationId xmlns:a16="http://schemas.microsoft.com/office/drawing/2014/main" id="{F4049F71-8749-4860-8F6D-611D459A9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9D62868-92E4-42DF-9CF9-A9190CC14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95553C-705B-A23A-19F5-D9325852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631" y="3342707"/>
            <a:ext cx="5080171" cy="2641930"/>
          </a:xfrm>
        </p:spPr>
        <p:txBody>
          <a:bodyPr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Calibri" panose="020F0502020204030204" pitchFamily="34" charset="0"/>
              </a:rPr>
              <a:t>É possível adicionar a movimentação da renda categorizando-a como receita ou despesa, com datas, valores e descrição para </a:t>
            </a:r>
            <a:r>
              <a:rPr lang="pt-BR" dirty="0">
                <a:latin typeface="Calibri" panose="020F0502020204030204" pitchFamily="34" charset="0"/>
              </a:rPr>
              <a:t>facilitar o</a:t>
            </a:r>
            <a:r>
              <a:rPr lang="pt-BR" b="0" i="0" dirty="0">
                <a:effectLst/>
                <a:latin typeface="Calibri" panose="020F0502020204030204" pitchFamily="34" charset="0"/>
              </a:rPr>
              <a:t> acompanhamento.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352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044A3-75C0-C8BC-7A1A-8B22BEE0B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D8F77A-DAC0-0856-DCAC-E36D89279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Foi de grande valia pois enfrentamos diversos desafios, principalmente quanto a trabalhar com local </a:t>
            </a:r>
            <a:r>
              <a:rPr lang="pt-BR" dirty="0" err="1"/>
              <a:t>storage</a:t>
            </a:r>
            <a:r>
              <a:rPr lang="pt-BR" dirty="0"/>
              <a:t>, porém foi de grande aprendizado</a:t>
            </a:r>
          </a:p>
          <a:p>
            <a:r>
              <a:rPr lang="pt-BR" dirty="0"/>
              <a:t>Enfrentamos desafios sobre a compatibilidade de dispositivos (mobile e desktop) mas obtivemos o resultado desejado</a:t>
            </a:r>
          </a:p>
          <a:p>
            <a:r>
              <a:rPr lang="pt-BR" dirty="0"/>
              <a:t>Não conseguimos lidar muito bem com os bugs, isso acabou tomando muito tempo do nosso desenvolvimento, impedindo novas funcionalidades</a:t>
            </a:r>
          </a:p>
          <a:p>
            <a:r>
              <a:rPr lang="pt-BR" dirty="0"/>
              <a:t>Aprendemos bem a manipular arquivos JSON e compreendemos o funcionamento web</a:t>
            </a:r>
          </a:p>
          <a:p>
            <a:r>
              <a:rPr lang="pt-BR" dirty="0"/>
              <a:t>Após o semestre, acreditamos que com o servidor, tudo ficará mais claro e prático</a:t>
            </a:r>
          </a:p>
        </p:txBody>
      </p:sp>
    </p:spTree>
    <p:extLst>
      <p:ext uri="{BB962C8B-B14F-4D97-AF65-F5344CB8AC3E}">
        <p14:creationId xmlns:p14="http://schemas.microsoft.com/office/powerpoint/2010/main" val="3473518234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247</Words>
  <Application>Microsoft Office PowerPoint</Application>
  <PresentationFormat>Widescreen</PresentationFormat>
  <Paragraphs>20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Aharoni</vt:lpstr>
      <vt:lpstr>Arial</vt:lpstr>
      <vt:lpstr>Avenir Next LT Pro</vt:lpstr>
      <vt:lpstr>Avenir Next LT Pro Light</vt:lpstr>
      <vt:lpstr>Calibri</vt:lpstr>
      <vt:lpstr>Georgia Pro Semibold</vt:lpstr>
      <vt:lpstr>RocaVTI</vt:lpstr>
      <vt:lpstr>Smart Finances</vt:lpstr>
      <vt:lpstr>Problema</vt:lpstr>
      <vt:lpstr>Público Alvo</vt:lpstr>
      <vt:lpstr>Requisitos</vt:lpstr>
      <vt:lpstr>Solução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Finances</dc:title>
  <dc:creator>Adriel Agnes</dc:creator>
  <cp:lastModifiedBy>Adriel Agnes</cp:lastModifiedBy>
  <cp:revision>3</cp:revision>
  <dcterms:created xsi:type="dcterms:W3CDTF">2023-06-26T00:02:39Z</dcterms:created>
  <dcterms:modified xsi:type="dcterms:W3CDTF">2023-06-26T01:34:38Z</dcterms:modified>
</cp:coreProperties>
</file>